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952B2E9-7F72-4895-9027-4B2E6EB74704}">
          <p14:sldIdLst>
            <p14:sldId id="256"/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E33844-FA91-4A15-A37A-41F10B40D801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AF25F-4EB1-485D-A42A-F3576A5EAC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375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D4D0E-3819-4912-B538-D8C4373818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4F50F9-DEF1-4175-9846-D06B33E6E2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32904-DD6C-4243-A191-5DCC2DEE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51EC-256F-4512-86B6-8E76E2DE0D8C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AB8CA-34E0-4CFF-967F-942725193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927F3F-477B-4744-8245-4DADFFD8B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9503-3F28-4C00-AF4D-FD5992178C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837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2B138-F4C5-4C51-A1D3-48EE3F78F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AD5729-A117-4190-8870-226B36603C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C6A89-DDF4-49FA-BB9C-DAAFF5178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51EC-256F-4512-86B6-8E76E2DE0D8C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47677-E047-4CE5-B26A-7DBDFFF1D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48D428-C6C7-4074-B12B-233EE630B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9503-3F28-4C00-AF4D-FD5992178C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358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9753C0-4A44-489B-A33B-BFB9284A36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F567C6-9A78-4E65-9598-9BF453C017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00FF7-7988-449B-846E-1D2507042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51EC-256F-4512-86B6-8E76E2DE0D8C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C498F-9DFD-4ECC-AB3E-A883CD2BE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4F3BC9-27F7-4BDE-8F4B-3A184AB4D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9503-3F28-4C00-AF4D-FD5992178C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29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29973-CB69-4691-8A4D-F9964AE68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B10F3-5FA2-4C63-8530-56A7AEA00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14DBF1-CB7A-43A1-AF0E-343699372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51EC-256F-4512-86B6-8E76E2DE0D8C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CA823-CFE6-426D-8499-69C051F05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069A9-38FE-462F-83CD-3604585BC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9503-3F28-4C00-AF4D-FD5992178C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771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03883-4B90-4351-9A3B-DC9569C14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F1BD7B-5DE4-4A61-A554-19C7377031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D614C-31A3-4CE1-B605-8CCAE5453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51EC-256F-4512-86B6-8E76E2DE0D8C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47C576-2DE0-4225-BD0E-17B3557A5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4521B-B99C-47C5-8B6F-F6D7A6834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9503-3F28-4C00-AF4D-FD5992178C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424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EBC28-1CC9-448C-9B40-37F981F0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985FA-866D-4EFF-8914-11652B7D01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A338A1-FAE6-48DE-A389-B8B669824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AD68E-CAD2-40D6-BCE4-B8BAC3E11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51EC-256F-4512-86B6-8E76E2DE0D8C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4ACAB9-E631-4562-B71E-6E44C0050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489DAD-8F23-4A86-9CF1-7FA46EE9F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9503-3F28-4C00-AF4D-FD5992178C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946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B298D-7A94-45EF-8FDD-251A95169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A87F9C-B86F-463E-B915-8CDD64870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0FAF11-1820-462E-99D0-A11FDE8EB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5BABA7-BCC9-4994-B1E2-AD1590564F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633FAD-9BD0-486E-86EC-4C00C28CBB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2E4FE9-4910-4B13-BF20-7646E4D44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51EC-256F-4512-86B6-8E76E2DE0D8C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C2A0EC-49BE-49C3-934B-C185CFF8E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E5C50C-7867-4886-9810-41EDBF75A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9503-3F28-4C00-AF4D-FD5992178C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831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FFC9E-BC86-476C-8AFB-D23C63363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F53C8F-18E8-4C23-B47F-2A6CDEBF3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51EC-256F-4512-86B6-8E76E2DE0D8C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EEFF3A-7ED8-49AE-857E-A4122AAC0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0C6704-6AF4-4850-B688-7C62CFD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9503-3F28-4C00-AF4D-FD5992178C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82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0D6152-9FA3-4CB0-9AF4-FDA4349F5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51EC-256F-4512-86B6-8E76E2DE0D8C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8AE5F6-537A-4937-9595-8E58691E7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46BC29-97F0-494B-8EEC-E8F4F4B02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9503-3F28-4C00-AF4D-FD5992178C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946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2E2E2-2F01-436A-8B76-C72982B83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536A9-968D-47D4-A2BE-9027E4F8F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8D04B3-B16E-45E3-AD4D-69029D37F3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984A5-0E8C-4BC5-B4FD-DB4F9BB71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51EC-256F-4512-86B6-8E76E2DE0D8C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7CC4BC-E35A-4BFA-B442-F6123D5D3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F33B1-F9FB-4078-9986-3A51874BF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9503-3F28-4C00-AF4D-FD5992178C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598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BA60E-5747-4F4C-8DD9-4B904E508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8828CE-39C9-4561-86E4-40993874E9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BC295C-DC75-47EF-9AD0-C22EE11EA1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0D2565-7309-48C1-A167-F1803176B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51EC-256F-4512-86B6-8E76E2DE0D8C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F37B0-70F4-48FC-AB40-85236E881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955C87-16E2-4FDB-AD9D-70B6A5A15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9503-3F28-4C00-AF4D-FD5992178C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611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2F51E5-FE8E-4219-AD07-408E3A66C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A26DF4-9D3E-4A5D-BBFA-54DE31030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683F7B-95A8-4520-B744-B90FF1259E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251EC-256F-4512-86B6-8E76E2DE0D8C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78A98-5C96-425F-B5CB-81F7A4AB2F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E7EF5-6C53-492E-BF98-5DAB010E35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79503-3F28-4C00-AF4D-FD5992178C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80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B475E30F-D6A0-4CC4-A173-206E6CCE91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7694830"/>
              </p:ext>
            </p:extLst>
          </p:nvPr>
        </p:nvGraphicFramePr>
        <p:xfrm>
          <a:off x="488496" y="1921654"/>
          <a:ext cx="11215007" cy="3014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Worksheet" r:id="rId3" imgW="12154078" imgH="3267203" progId="Excel.Sheet.12">
                  <p:embed/>
                </p:oleObj>
              </mc:Choice>
              <mc:Fallback>
                <p:oleObj name="Worksheet" r:id="rId3" imgW="12154078" imgH="326720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8496" y="1921654"/>
                        <a:ext cx="11215007" cy="30146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7398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D710392-D7D8-4F8D-B1F8-D89F7FFE41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4599878"/>
              </p:ext>
            </p:extLst>
          </p:nvPr>
        </p:nvGraphicFramePr>
        <p:xfrm>
          <a:off x="976312" y="1290637"/>
          <a:ext cx="10239375" cy="427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Worksheet" r:id="rId3" imgW="10239472" imgH="4276549" progId="Excel.Sheet.12">
                  <p:embed/>
                </p:oleObj>
              </mc:Choice>
              <mc:Fallback>
                <p:oleObj name="Worksheet" r:id="rId3" imgW="10239472" imgH="427654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6312" y="1290637"/>
                        <a:ext cx="10239375" cy="4276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7795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FD54EB2-7417-4B35-9A2A-362E801E06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0300713"/>
              </p:ext>
            </p:extLst>
          </p:nvPr>
        </p:nvGraphicFramePr>
        <p:xfrm>
          <a:off x="1771650" y="1403350"/>
          <a:ext cx="8648700" cy="404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Worksheet" r:id="rId3" imgW="8648632" imgH="4047997" progId="Excel.Sheet.12">
                  <p:embed/>
                </p:oleObj>
              </mc:Choice>
              <mc:Fallback>
                <p:oleObj name="Worksheet" r:id="rId3" imgW="8648632" imgH="404799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71650" y="1403350"/>
                        <a:ext cx="8648700" cy="4048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8933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Worksheet</vt:lpstr>
      <vt:lpstr>Microsoft Excel Worksheet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Caitlin Hainsworth</dc:creator>
  <cp:lastModifiedBy>Caitlin Hainsworth</cp:lastModifiedBy>
  <cp:revision>11</cp:revision>
  <dcterms:created xsi:type="dcterms:W3CDTF">2019-04-18T13:10:53Z</dcterms:created>
  <dcterms:modified xsi:type="dcterms:W3CDTF">2019-09-25T15:07:54Z</dcterms:modified>
</cp:coreProperties>
</file>